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6" r:id="rId2"/>
    <p:sldId id="259" r:id="rId3"/>
    <p:sldId id="260" r:id="rId4"/>
    <p:sldId id="257" r:id="rId5"/>
    <p:sldId id="258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0D0D"/>
    <a:srgbClr val="E8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63" autoAdjust="0"/>
    <p:restoredTop sz="94660"/>
  </p:normalViewPr>
  <p:slideViewPr>
    <p:cSldViewPr snapToGrid="0">
      <p:cViewPr varScale="1">
        <p:scale>
          <a:sx n="41" d="100"/>
          <a:sy n="41" d="100"/>
        </p:scale>
        <p:origin x="18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15E1F-4691-44B8-96F1-1089A8B2EAC7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6FD66-4F37-4CE2-ADCB-048616F8D2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154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FD66-4F37-4CE2-ADCB-048616F8D2E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245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6FD66-4F37-4CE2-ADCB-048616F8D2E8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28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781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81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85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125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769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10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507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26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132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24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850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98F3B-5AC9-4792-B3AF-43C7A5D5236F}" type="datetimeFigureOut">
              <a:rPr lang="ko-KR" altLang="en-US" smtClean="0"/>
              <a:t>2025-07-20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BD850-DDE4-458F-B646-D0ACB342A9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80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3.jpe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10" Type="http://schemas.openxmlformats.org/officeDocument/2006/relationships/image" Target="../media/image6.jp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2D6B944-CDCC-1B89-08AA-91FF9B19F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6DA7C8-051A-5C9D-B535-26C5A4320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5819775"/>
            <a:ext cx="1838325" cy="183832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63AF29-1FB2-AD03-545A-5B8E32644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7772400"/>
            <a:ext cx="1838325" cy="183832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D9EEBFC-A4DE-0E5F-2B90-D30F45161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329" r="11110" b="9350"/>
          <a:stretch>
            <a:fillRect/>
          </a:stretch>
        </p:blipFill>
        <p:spPr>
          <a:xfrm>
            <a:off x="676939" y="4000212"/>
            <a:ext cx="1189416" cy="151030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B4640DC-C8C9-0B4C-83FE-979332014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1762125"/>
            <a:ext cx="1838325" cy="1838325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E685C510-9EBF-13BC-9BD7-BDD5117E05AA}"/>
              </a:ext>
            </a:extLst>
          </p:cNvPr>
          <p:cNvSpPr/>
          <p:nvPr/>
        </p:nvSpPr>
        <p:spPr>
          <a:xfrm>
            <a:off x="2176462" y="2847975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1059224-A7ED-3F1F-EE75-502830BD42A3}"/>
              </a:ext>
            </a:extLst>
          </p:cNvPr>
          <p:cNvSpPr/>
          <p:nvPr/>
        </p:nvSpPr>
        <p:spPr>
          <a:xfrm>
            <a:off x="2176462" y="4779962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D9478FE-9A6B-0F38-D118-527609C2DA17}"/>
              </a:ext>
            </a:extLst>
          </p:cNvPr>
          <p:cNvSpPr/>
          <p:nvPr/>
        </p:nvSpPr>
        <p:spPr>
          <a:xfrm>
            <a:off x="2176462" y="6711949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1EDD2ECF-63A4-DA5E-A3C7-2EA1016D3687}"/>
              </a:ext>
            </a:extLst>
          </p:cNvPr>
          <p:cNvSpPr/>
          <p:nvPr/>
        </p:nvSpPr>
        <p:spPr>
          <a:xfrm>
            <a:off x="2176462" y="8643937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B143923E-F0BE-6FFC-E06A-D0BE7B3808F1}"/>
              </a:ext>
            </a:extLst>
          </p:cNvPr>
          <p:cNvSpPr/>
          <p:nvPr/>
        </p:nvSpPr>
        <p:spPr>
          <a:xfrm>
            <a:off x="4586290" y="2847975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4C27D69B-B427-7728-4B1F-EE1854731C43}"/>
              </a:ext>
            </a:extLst>
          </p:cNvPr>
          <p:cNvSpPr/>
          <p:nvPr/>
        </p:nvSpPr>
        <p:spPr>
          <a:xfrm>
            <a:off x="4586290" y="4779962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09E61415-57A3-2B7C-8DE5-6A9743933BB5}"/>
              </a:ext>
            </a:extLst>
          </p:cNvPr>
          <p:cNvSpPr/>
          <p:nvPr/>
        </p:nvSpPr>
        <p:spPr>
          <a:xfrm>
            <a:off x="4586290" y="6711949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E925012C-5E05-E62D-4F9C-E35075A68B89}"/>
              </a:ext>
            </a:extLst>
          </p:cNvPr>
          <p:cNvSpPr/>
          <p:nvPr/>
        </p:nvSpPr>
        <p:spPr>
          <a:xfrm>
            <a:off x="4586290" y="8643937"/>
            <a:ext cx="95250" cy="952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508053F-216A-1347-81DE-0D8D7F1E82B0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8287" y="2098436"/>
            <a:ext cx="1625998" cy="1625998"/>
          </a:xfrm>
          <a:prstGeom prst="flowChartConnector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8E9689E-3349-DB99-7455-EB90EC9F739A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87" y="5966738"/>
            <a:ext cx="1625998" cy="1625998"/>
          </a:xfrm>
          <a:prstGeom prst="flowChartConnector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F1F5F75-9304-D2DE-EE20-AF3094BB9139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87" y="4032587"/>
            <a:ext cx="1625998" cy="1625998"/>
          </a:xfrm>
          <a:prstGeom prst="flowChartConnector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986686B3-5CEF-3322-BBC1-BF2021368F83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87" y="7900888"/>
            <a:ext cx="1625998" cy="1625998"/>
          </a:xfrm>
          <a:prstGeom prst="flowChartConnector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818C308-A7E2-0E73-E89A-C1D0DB5D7162}"/>
              </a:ext>
            </a:extLst>
          </p:cNvPr>
          <p:cNvSpPr txBox="1"/>
          <p:nvPr/>
        </p:nvSpPr>
        <p:spPr>
          <a:xfrm>
            <a:off x="772189" y="900852"/>
            <a:ext cx="5238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3B0D0D"/>
                </a:solidFill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교통기관이 가는 길</a:t>
            </a:r>
          </a:p>
        </p:txBody>
      </p:sp>
    </p:spTree>
    <p:extLst>
      <p:ext uri="{BB962C8B-B14F-4D97-AF65-F5344CB8AC3E}">
        <p14:creationId xmlns:p14="http://schemas.microsoft.com/office/powerpoint/2010/main" val="318795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>
            <a:extLst>
              <a:ext uri="{FF2B5EF4-FFF2-40B4-BE49-F238E27FC236}">
                <a16:creationId xmlns:a16="http://schemas.microsoft.com/office/drawing/2014/main" id="{FD3FC195-24AF-260E-694E-129974923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A59E317B-BABB-5CCC-4E17-105BBC6AAE6C}"/>
              </a:ext>
            </a:extLst>
          </p:cNvPr>
          <p:cNvGrpSpPr/>
          <p:nvPr/>
        </p:nvGrpSpPr>
        <p:grpSpPr>
          <a:xfrm rot="5400000">
            <a:off x="-305621" y="3560984"/>
            <a:ext cx="7311206" cy="1007599"/>
            <a:chOff x="364113" y="2247900"/>
            <a:chExt cx="7311206" cy="1007599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66325D0-353E-753C-8990-A0D05765E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3" y="2247900"/>
              <a:ext cx="1007599" cy="1007599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617D0011-DD4C-FBDE-FF87-7AD55CD640D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482" y="2306089"/>
              <a:ext cx="891221" cy="891221"/>
            </a:xfrm>
            <a:prstGeom prst="flowChartConnector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698A3669-BA86-8FAC-F933-5E28B86C93D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473" y="2306089"/>
              <a:ext cx="891221" cy="891221"/>
            </a:xfrm>
            <a:prstGeom prst="flowChartConnector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265BD126-50ED-5114-2063-74F894A5A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881" y="2247900"/>
              <a:ext cx="1007599" cy="1007599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770C0C4-6FB9-65C7-432C-3FF44AF6501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859" y="2306089"/>
              <a:ext cx="891221" cy="891221"/>
            </a:xfrm>
            <a:prstGeom prst="flowChartConnector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032A9041-2578-DA46-991C-EB2ED0B26D8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311" y="2306089"/>
              <a:ext cx="891221" cy="891221"/>
            </a:xfrm>
            <a:prstGeom prst="flowChartConnector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27B9CCB0-9022-C040-3F1B-1F060B0C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20" y="2247900"/>
              <a:ext cx="1007599" cy="1007599"/>
            </a:xfrm>
            <a:prstGeom prst="rect">
              <a:avLst/>
            </a:prstGeom>
          </p:spPr>
        </p:pic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1E5896D-F8BF-66BC-595C-AEB06CCB6294}"/>
              </a:ext>
            </a:extLst>
          </p:cNvPr>
          <p:cNvGrpSpPr/>
          <p:nvPr/>
        </p:nvGrpSpPr>
        <p:grpSpPr>
          <a:xfrm rot="5400000">
            <a:off x="-2787963" y="3700321"/>
            <a:ext cx="7170512" cy="891222"/>
            <a:chOff x="1481482" y="4496075"/>
            <a:chExt cx="7170512" cy="891222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43ABD04-48F8-8AB6-95B2-404F0EABA8B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81482" y="4496076"/>
              <a:ext cx="891221" cy="891221"/>
            </a:xfrm>
            <a:prstGeom prst="flowChartConnector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CBDC8B15-6CB5-E0EF-4545-78C950840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21329" r="11110" b="9350"/>
            <a:stretch>
              <a:fillRect/>
            </a:stretch>
          </p:blipFill>
          <p:spPr>
            <a:xfrm>
              <a:off x="2602120" y="4527783"/>
              <a:ext cx="651927" cy="827807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40C623C0-E9EB-4BC2-3996-8BEE8C291F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04619" y="4496076"/>
              <a:ext cx="891221" cy="891221"/>
            </a:xfrm>
            <a:prstGeom prst="flowChartConnector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F171D79A-045F-B81F-2540-1E23CFF48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21329" r="11110" b="9350"/>
            <a:stretch>
              <a:fillRect/>
            </a:stretch>
          </p:blipFill>
          <p:spPr>
            <a:xfrm>
              <a:off x="4675507" y="4527783"/>
              <a:ext cx="651927" cy="827807"/>
            </a:xfrm>
            <a:prstGeom prst="rect">
              <a:avLst/>
            </a:prstGeom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03C0B4E5-5037-2845-9FC2-AAF704056E8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617634" y="4496075"/>
              <a:ext cx="891221" cy="891221"/>
            </a:xfrm>
            <a:prstGeom prst="flowChartConnector">
              <a:avLst/>
            </a:prstGeom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E3742349-A0FC-85C8-971C-750F94036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21329" r="11110" b="9350"/>
            <a:stretch>
              <a:fillRect/>
            </a:stretch>
          </p:blipFill>
          <p:spPr>
            <a:xfrm>
              <a:off x="6788521" y="4527781"/>
              <a:ext cx="651927" cy="827807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077F8FDE-5E70-3C22-F124-97C4A29063B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760773" y="4496075"/>
              <a:ext cx="891221" cy="891221"/>
            </a:xfrm>
            <a:prstGeom prst="flowChartConnector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93BAE7E-32B3-E6CB-8459-616FFAA98D95}"/>
              </a:ext>
            </a:extLst>
          </p:cNvPr>
          <p:cNvGrpSpPr/>
          <p:nvPr/>
        </p:nvGrpSpPr>
        <p:grpSpPr>
          <a:xfrm rot="5400000">
            <a:off x="2084842" y="2539166"/>
            <a:ext cx="5141157" cy="1007599"/>
            <a:chOff x="364113" y="6508222"/>
            <a:chExt cx="5141157" cy="1007599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E14437B-6C4E-9329-6B6C-61DE185CB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3" y="6508222"/>
              <a:ext cx="1007599" cy="1007599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78354884-C409-4AF1-A963-B4F2718AE49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473" y="6566411"/>
              <a:ext cx="891221" cy="891221"/>
            </a:xfrm>
            <a:prstGeom prst="flowChartConnector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F47824BD-5B61-4869-F5FC-2B3A9CC00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293" y="6508222"/>
              <a:ext cx="1007599" cy="1007599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F345125E-73BC-3F65-2F5E-1EC15DBD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337" y="6508222"/>
              <a:ext cx="1007599" cy="1007599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C2E17984-E1B8-6689-C257-11AE726FB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671" y="6508222"/>
              <a:ext cx="1007599" cy="1007599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B05CB3B-D228-85FD-44F5-F224FA4D6167}"/>
              </a:ext>
            </a:extLst>
          </p:cNvPr>
          <p:cNvGrpSpPr/>
          <p:nvPr/>
        </p:nvGrpSpPr>
        <p:grpSpPr>
          <a:xfrm rot="5400000">
            <a:off x="-1566474" y="3605568"/>
            <a:ext cx="7189808" cy="1039827"/>
            <a:chOff x="422302" y="8471423"/>
            <a:chExt cx="7189808" cy="1039827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E5898837-CC78-A9AD-DCDA-BCA9F32E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284" y="8471423"/>
              <a:ext cx="1007599" cy="1007599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6FEE195-9CBB-4D8C-BE05-6D8F0730D0F6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02" y="8529612"/>
              <a:ext cx="891221" cy="891221"/>
            </a:xfrm>
            <a:prstGeom prst="flowChartConnector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9C347EB3-14C1-74DE-A547-0D151704B2B4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1482" y="8529612"/>
              <a:ext cx="891221" cy="891221"/>
            </a:xfrm>
            <a:prstGeom prst="flowChartConnector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F7BBA0D-8F6B-4A7E-C4EB-5B96C6F811D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072" y="8529612"/>
              <a:ext cx="891221" cy="891221"/>
            </a:xfrm>
            <a:prstGeom prst="flowChartConnector">
              <a:avLst/>
            </a:prstGeom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39E8051F-2042-C22F-2F42-1F0E13DFF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247" y="8503651"/>
              <a:ext cx="1007599" cy="1007599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9AA51D40-C651-08D7-522F-4A54C23096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982" y="8529612"/>
              <a:ext cx="891221" cy="891221"/>
            </a:xfrm>
            <a:prstGeom prst="flowChartConnector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3CAE8628-C0C5-8D2D-824A-305CAB4092E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889" y="8529612"/>
              <a:ext cx="891221" cy="891221"/>
            </a:xfrm>
            <a:prstGeom prst="flowChartConnector">
              <a:avLst/>
            </a:prstGeom>
          </p:spPr>
        </p:pic>
      </p:grpSp>
      <p:pic>
        <p:nvPicPr>
          <p:cNvPr id="36" name="그림 35">
            <a:extLst>
              <a:ext uri="{FF2B5EF4-FFF2-40B4-BE49-F238E27FC236}">
                <a16:creationId xmlns:a16="http://schemas.microsoft.com/office/drawing/2014/main" id="{F7BC4182-B1DA-52A8-3483-EE4A5FE7A625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1621" y="5763375"/>
            <a:ext cx="891221" cy="891221"/>
          </a:xfrm>
          <a:prstGeom prst="flowChartConnector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C89D8B1A-BFD6-81E6-BF9A-A1CB655996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3432" y="6698239"/>
            <a:ext cx="1007599" cy="1007599"/>
          </a:xfrm>
          <a:prstGeom prst="rect">
            <a:avLst/>
          </a:prstGeom>
        </p:spPr>
      </p:pic>
      <p:sp>
        <p:nvSpPr>
          <p:cNvPr id="53" name="순서도: 연결자 52">
            <a:extLst>
              <a:ext uri="{FF2B5EF4-FFF2-40B4-BE49-F238E27FC236}">
                <a16:creationId xmlns:a16="http://schemas.microsoft.com/office/drawing/2014/main" id="{FB300952-326B-F59F-4CA6-91605339F7D1}"/>
              </a:ext>
            </a:extLst>
          </p:cNvPr>
          <p:cNvSpPr/>
          <p:nvPr/>
        </p:nvSpPr>
        <p:spPr>
          <a:xfrm>
            <a:off x="4151621" y="8229806"/>
            <a:ext cx="1007599" cy="1007599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ko-KR" sz="4000" dirty="0">
                <a:solidFill>
                  <a:srgbClr val="3B0D0D"/>
                </a:solidFill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?</a:t>
            </a:r>
            <a:endParaRPr lang="ko-KR" altLang="en-US" sz="4000" dirty="0">
              <a:solidFill>
                <a:srgbClr val="3B0D0D"/>
              </a:solidFill>
              <a:latin typeface="210 구름고딕 090" panose="02020603020101020101" pitchFamily="18" charset="-127"/>
              <a:ea typeface="210 구름고딕 090" panose="02020603020101020101" pitchFamily="18" charset="-127"/>
            </a:endParaRPr>
          </a:p>
        </p:txBody>
      </p:sp>
      <p:sp>
        <p:nvSpPr>
          <p:cNvPr id="57" name="순서도: 연결자 56">
            <a:extLst>
              <a:ext uri="{FF2B5EF4-FFF2-40B4-BE49-F238E27FC236}">
                <a16:creationId xmlns:a16="http://schemas.microsoft.com/office/drawing/2014/main" id="{53D6AE2C-0DC0-37F0-004F-D519B179E783}"/>
              </a:ext>
            </a:extLst>
          </p:cNvPr>
          <p:cNvSpPr/>
          <p:nvPr/>
        </p:nvSpPr>
        <p:spPr>
          <a:xfrm>
            <a:off x="2832809" y="8229806"/>
            <a:ext cx="1007599" cy="1007599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ko-KR" sz="4000" dirty="0">
                <a:solidFill>
                  <a:srgbClr val="3B0D0D"/>
                </a:solidFill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?</a:t>
            </a:r>
            <a:endParaRPr lang="ko-KR" altLang="en-US" sz="4000" dirty="0">
              <a:solidFill>
                <a:srgbClr val="3B0D0D"/>
              </a:solidFill>
              <a:latin typeface="210 구름고딕 090" panose="02020603020101020101" pitchFamily="18" charset="-127"/>
              <a:ea typeface="210 구름고딕 090" panose="02020603020101020101" pitchFamily="18" charset="-127"/>
            </a:endParaRPr>
          </a:p>
        </p:txBody>
      </p:sp>
      <p:sp>
        <p:nvSpPr>
          <p:cNvPr id="58" name="순서도: 연결자 57">
            <a:extLst>
              <a:ext uri="{FF2B5EF4-FFF2-40B4-BE49-F238E27FC236}">
                <a16:creationId xmlns:a16="http://schemas.microsoft.com/office/drawing/2014/main" id="{42DA4486-EDEE-D82B-60DB-8EF3CE797CD7}"/>
              </a:ext>
            </a:extLst>
          </p:cNvPr>
          <p:cNvSpPr/>
          <p:nvPr/>
        </p:nvSpPr>
        <p:spPr>
          <a:xfrm>
            <a:off x="1575513" y="8229806"/>
            <a:ext cx="1007599" cy="1007599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ko-KR" sz="4000" dirty="0">
                <a:solidFill>
                  <a:srgbClr val="3B0D0D"/>
                </a:solidFill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?</a:t>
            </a:r>
            <a:endParaRPr lang="ko-KR" altLang="en-US" sz="4000" dirty="0">
              <a:solidFill>
                <a:srgbClr val="3B0D0D"/>
              </a:solidFill>
              <a:latin typeface="210 구름고딕 090" panose="02020603020101020101" pitchFamily="18" charset="-127"/>
              <a:ea typeface="210 구름고딕 090" panose="02020603020101020101" pitchFamily="18" charset="-127"/>
            </a:endParaRPr>
          </a:p>
        </p:txBody>
      </p:sp>
      <p:sp>
        <p:nvSpPr>
          <p:cNvPr id="59" name="순서도: 연결자 58">
            <a:extLst>
              <a:ext uri="{FF2B5EF4-FFF2-40B4-BE49-F238E27FC236}">
                <a16:creationId xmlns:a16="http://schemas.microsoft.com/office/drawing/2014/main" id="{BF775DBA-EFFC-99C0-1F51-03EB493C1C0B}"/>
              </a:ext>
            </a:extLst>
          </p:cNvPr>
          <p:cNvSpPr/>
          <p:nvPr/>
        </p:nvSpPr>
        <p:spPr>
          <a:xfrm>
            <a:off x="351682" y="8229806"/>
            <a:ext cx="1007599" cy="1007599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ko-KR" sz="4000" dirty="0">
                <a:solidFill>
                  <a:srgbClr val="3B0D0D"/>
                </a:solidFill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?</a:t>
            </a:r>
            <a:endParaRPr lang="ko-KR" altLang="en-US" sz="4000" dirty="0">
              <a:solidFill>
                <a:srgbClr val="3B0D0D"/>
              </a:solidFill>
              <a:latin typeface="210 구름고딕 090" panose="02020603020101020101" pitchFamily="18" charset="-127"/>
              <a:ea typeface="210 구름고딕 090" panose="02020603020101020101" pitchFamily="18" charset="-127"/>
            </a:endParaRPr>
          </a:p>
        </p:txBody>
      </p:sp>
      <p:sp>
        <p:nvSpPr>
          <p:cNvPr id="61" name="순서도: 연결자 60">
            <a:extLst>
              <a:ext uri="{FF2B5EF4-FFF2-40B4-BE49-F238E27FC236}">
                <a16:creationId xmlns:a16="http://schemas.microsoft.com/office/drawing/2014/main" id="{5C22D918-896F-7B55-6209-2275D5788913}"/>
              </a:ext>
            </a:extLst>
          </p:cNvPr>
          <p:cNvSpPr/>
          <p:nvPr/>
        </p:nvSpPr>
        <p:spPr>
          <a:xfrm>
            <a:off x="5540471" y="232476"/>
            <a:ext cx="1007599" cy="9438466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ko-KR" altLang="en-US" sz="4800" spc="300" dirty="0">
                <a:solidFill>
                  <a:srgbClr val="3B0D0D"/>
                </a:solidFill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교통기관 패턴 맞추기</a:t>
            </a: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502CC63D-8437-F4CC-9F26-33C2A00512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6134" y="8686698"/>
            <a:ext cx="891221" cy="89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0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DF2C7617-88F8-C0F8-810F-9FCEC407F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752154F-7181-1371-9C2B-FFA2FE45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70" y="1284795"/>
            <a:ext cx="1007599" cy="100759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46B358F-BA78-C850-1D1E-A02C2A2CC232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58" y="2588175"/>
            <a:ext cx="891221" cy="891221"/>
          </a:xfrm>
          <a:prstGeom prst="flowChartConnector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CA80B3D-534C-26BC-2CA4-26B2C261AFF8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85" y="2588175"/>
            <a:ext cx="891221" cy="891221"/>
          </a:xfrm>
          <a:prstGeom prst="flowChartConnector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F64ECDE-F6B0-6CDA-72C2-26CCE2D43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78" y="1302186"/>
            <a:ext cx="1007599" cy="10075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A223D0D-666D-DF13-3B6B-DD93FEBC6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5" y="1362335"/>
            <a:ext cx="1007599" cy="10075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AB0FC99-7735-AA8D-633E-7577663FF9D0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02" y="2577373"/>
            <a:ext cx="891221" cy="891221"/>
          </a:xfrm>
          <a:prstGeom prst="flowChartConnector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5552EFD-1A24-9D73-E984-AC2FCC150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329" r="11110" b="9350"/>
          <a:stretch>
            <a:fillRect/>
          </a:stretch>
        </p:blipFill>
        <p:spPr>
          <a:xfrm>
            <a:off x="835619" y="1464587"/>
            <a:ext cx="651927" cy="82780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807E925-25E8-DB6C-770F-1A9F1E609F93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971" y="2588175"/>
            <a:ext cx="891221" cy="891221"/>
          </a:xfrm>
          <a:prstGeom prst="flowChartConnector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4B7D75CC-D62B-D5B4-DD1C-D1FE2D0A8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70" y="3746984"/>
            <a:ext cx="1007599" cy="1007599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0924A484-960E-2480-1F17-6CB202C99DA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58" y="5050364"/>
            <a:ext cx="891221" cy="891221"/>
          </a:xfrm>
          <a:prstGeom prst="flowChartConnector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1CABE5FE-B003-5D17-6163-2D65BC9B8F4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85" y="5050364"/>
            <a:ext cx="891221" cy="891221"/>
          </a:xfrm>
          <a:prstGeom prst="flowChartConnector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5F1E169-3F53-DFE7-AD92-8CCBDE0C6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78" y="3764375"/>
            <a:ext cx="1007599" cy="1007599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AF192431-580A-7601-228B-8992FBE7F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5" y="3824524"/>
            <a:ext cx="1007599" cy="1007599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E654ADF0-65D6-AAF6-903A-89A995BD4CA0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02" y="5039562"/>
            <a:ext cx="891221" cy="891221"/>
          </a:xfrm>
          <a:prstGeom prst="flowChartConnector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B9183FE6-44FE-CA5C-67E8-5E970BC8D9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329" r="11110" b="9350"/>
          <a:stretch>
            <a:fillRect/>
          </a:stretch>
        </p:blipFill>
        <p:spPr>
          <a:xfrm>
            <a:off x="835619" y="3926776"/>
            <a:ext cx="651927" cy="827807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95E272A4-8A02-B6FC-2AB2-ECA63C355378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971" y="5050364"/>
            <a:ext cx="891221" cy="891221"/>
          </a:xfrm>
          <a:prstGeom prst="flowChartConnector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67842543-F107-7BF0-EA30-E83D2C9A6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70" y="6168570"/>
            <a:ext cx="1007599" cy="1007599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19B0731C-04C7-AFEC-C908-7CCB937559A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58" y="7471950"/>
            <a:ext cx="891221" cy="891221"/>
          </a:xfrm>
          <a:prstGeom prst="flowChartConnector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3DE3E9A9-B258-C776-EF9A-AFEEEA9AEA0D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85" y="7471950"/>
            <a:ext cx="891221" cy="891221"/>
          </a:xfrm>
          <a:prstGeom prst="flowChartConnector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6FB70695-9267-72B0-FE20-DFF8B5516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78" y="6185961"/>
            <a:ext cx="1007599" cy="1007599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B1FA6437-5C8B-ACB1-3A37-049633DEC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5" y="6246110"/>
            <a:ext cx="1007599" cy="1007599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618E08D7-C8A7-245E-BC2A-A7DA976433A1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02" y="7461148"/>
            <a:ext cx="891221" cy="891221"/>
          </a:xfrm>
          <a:prstGeom prst="flowChartConnector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507EA9D9-CB27-E6DD-AF59-09EE0441B2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329" r="11110" b="9350"/>
          <a:stretch>
            <a:fillRect/>
          </a:stretch>
        </p:blipFill>
        <p:spPr>
          <a:xfrm>
            <a:off x="835619" y="6348362"/>
            <a:ext cx="651927" cy="827807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AD40C04-9911-1542-C446-A17FCC844C81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15971" y="7471950"/>
            <a:ext cx="891221" cy="89122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3680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78B52C6-461E-4FC8-6F3E-B9367924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" y="294467"/>
            <a:ext cx="3130658" cy="442836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4119A77-59EB-8087-4201-77B32991D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58" y="294467"/>
            <a:ext cx="3130658" cy="442836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64BC430-DC50-ABB3-0E4B-6557A3CE0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1329" r="11110" b="9350"/>
          <a:stretch>
            <a:fillRect/>
          </a:stretch>
        </p:blipFill>
        <p:spPr>
          <a:xfrm>
            <a:off x="4257046" y="931608"/>
            <a:ext cx="2087430" cy="265058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8856F79-09E6-C2D0-2B31-32BEFF0D4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" y="560025"/>
            <a:ext cx="3022169" cy="3022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EA1C37-B9AA-1335-D6BD-26E6009CA80E}"/>
              </a:ext>
            </a:extLst>
          </p:cNvPr>
          <p:cNvSpPr txBox="1"/>
          <p:nvPr/>
        </p:nvSpPr>
        <p:spPr>
          <a:xfrm>
            <a:off x="255722" y="3582194"/>
            <a:ext cx="287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자동차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079B7-A556-8E8D-DB47-2763090385D7}"/>
              </a:ext>
            </a:extLst>
          </p:cNvPr>
          <p:cNvSpPr txBox="1"/>
          <p:nvPr/>
        </p:nvSpPr>
        <p:spPr>
          <a:xfrm>
            <a:off x="3719593" y="3582194"/>
            <a:ext cx="288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우주선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51B93BB0-D380-F680-7707-BB84413B9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" y="4988391"/>
            <a:ext cx="3130658" cy="442836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BDF9025C-579A-0037-07BD-FE4A540CA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58" y="4988391"/>
            <a:ext cx="3130658" cy="44283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546B64-BD12-FC24-4D30-D0F28F929E54}"/>
              </a:ext>
            </a:extLst>
          </p:cNvPr>
          <p:cNvSpPr txBox="1"/>
          <p:nvPr/>
        </p:nvSpPr>
        <p:spPr>
          <a:xfrm>
            <a:off x="255722" y="8276118"/>
            <a:ext cx="287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6096F7-3879-F50E-EF14-9A4152926978}"/>
              </a:ext>
            </a:extLst>
          </p:cNvPr>
          <p:cNvSpPr txBox="1"/>
          <p:nvPr/>
        </p:nvSpPr>
        <p:spPr>
          <a:xfrm>
            <a:off x="3719593" y="8276118"/>
            <a:ext cx="288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비행기</a:t>
            </a: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406E283C-F253-9658-26A7-D8CBFD00D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1" y="5559491"/>
            <a:ext cx="2716627" cy="271662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8A7DB70-4B50-93C5-6C9B-0F548C4B59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72" y="5559491"/>
            <a:ext cx="2716627" cy="2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6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606DE6D-E414-BF99-B638-E2528FDE3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" y="294467"/>
            <a:ext cx="3130658" cy="442836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6439873-0064-C68D-EB25-DFFBD6122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58" y="294467"/>
            <a:ext cx="3130658" cy="4428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45B83C-65DD-8567-4FC0-A38A7578BAC4}"/>
              </a:ext>
            </a:extLst>
          </p:cNvPr>
          <p:cNvSpPr txBox="1"/>
          <p:nvPr/>
        </p:nvSpPr>
        <p:spPr>
          <a:xfrm>
            <a:off x="255722" y="3582194"/>
            <a:ext cx="287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우주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3BF5AB-55E2-F5CF-CDC3-A51C573F06CD}"/>
              </a:ext>
            </a:extLst>
          </p:cNvPr>
          <p:cNvSpPr txBox="1"/>
          <p:nvPr/>
        </p:nvSpPr>
        <p:spPr>
          <a:xfrm>
            <a:off x="3719593" y="3582194"/>
            <a:ext cx="288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하늘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5136856-E187-D14F-A83A-26615137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1" y="4988391"/>
            <a:ext cx="3130658" cy="442836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FD73DBA-0177-2227-B778-7DB0D483C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58" y="4988391"/>
            <a:ext cx="3130658" cy="44283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772CE2-CA4C-1E59-B9E1-C88FD0291F9B}"/>
              </a:ext>
            </a:extLst>
          </p:cNvPr>
          <p:cNvSpPr txBox="1"/>
          <p:nvPr/>
        </p:nvSpPr>
        <p:spPr>
          <a:xfrm>
            <a:off x="255722" y="8276118"/>
            <a:ext cx="287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도로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941964-AF2A-28C3-302C-5388CD276924}"/>
              </a:ext>
            </a:extLst>
          </p:cNvPr>
          <p:cNvSpPr txBox="1"/>
          <p:nvPr/>
        </p:nvSpPr>
        <p:spPr>
          <a:xfrm>
            <a:off x="3719593" y="8276118"/>
            <a:ext cx="2882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atin typeface="210 구름고딕 090" panose="02020603020101020101" pitchFamily="18" charset="-127"/>
                <a:ea typeface="210 구름고딕 090" panose="02020603020101020101" pitchFamily="18" charset="-127"/>
              </a:rPr>
              <a:t>바다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A24CCAED-DC59-487A-F10C-DA483EAB18EC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9276" y="882651"/>
            <a:ext cx="2551687" cy="2551687"/>
          </a:xfrm>
          <a:prstGeom prst="round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407E62CC-860E-00F7-DDF0-BF822362205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6" y="5576575"/>
            <a:ext cx="2551687" cy="2551687"/>
          </a:xfrm>
          <a:prstGeom prst="round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3BF9818-0E4C-0184-2416-0E2438F4BCA0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92" y="905530"/>
            <a:ext cx="2551687" cy="2551687"/>
          </a:xfrm>
          <a:prstGeom prst="round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035E3C0-E222-C0E6-BF36-3D779557D887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396" y="5498843"/>
            <a:ext cx="2551687" cy="25516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1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95</TotalTime>
  <Words>20</Words>
  <Application>Microsoft Office PowerPoint</Application>
  <PresentationFormat>A4 용지(210x297mm)</PresentationFormat>
  <Paragraphs>16</Paragraphs>
  <Slides>5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1" baseType="lpstr">
      <vt:lpstr>210 구름고딕 090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인정 최</dc:creator>
  <cp:lastModifiedBy>인정 최</cp:lastModifiedBy>
  <cp:revision>12</cp:revision>
  <dcterms:created xsi:type="dcterms:W3CDTF">2025-06-11T12:41:17Z</dcterms:created>
  <dcterms:modified xsi:type="dcterms:W3CDTF">2025-07-20T12:52:12Z</dcterms:modified>
</cp:coreProperties>
</file>